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Playfair Display Semi Bold" panose="020B0604020202020204" charset="0"/>
      <p:regular r:id="rId14"/>
    </p:embeddedFont>
    <p:embeddedFont>
      <p:font typeface="Public San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43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02437"/>
            <a:ext cx="115073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Neural Networks for Fashion-MNIST Classification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001810"/>
            <a:ext cx="42275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Rajesh Reddy Gaddam • ID: P2898344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6096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Neural Networks Coursework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9957"/>
            <a:ext cx="76519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Work &amp; Acknowledgments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76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Future Directions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46477"/>
            <a:ext cx="695563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Advanced Architectures: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Explore ResNet, VGG, or other state-of-the-art CNN architectures to further improve classification accuracy. </a:t>
            </a: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Augmentation: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Implement rotation, scaling, and other augmentation techniques to increase training data diversity and model robustness. </a:t>
            </a: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Hyperparameter Optimization: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Conduct systematic grid search or Bayesian optimization to find optimal learning rates, batch sizes, and dropout rates. </a:t>
            </a: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Transfer Learning: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Apply pre-trained models to Fashion-MNIST to assess transfer learning effectiveness on fashion classification tasks.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241149" y="26760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Acknowledgments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8241149" y="3246477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Tools &amp; Frameworks: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241149" y="3742611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PyTorch and torchvision library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241149" y="4129564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Fashion-MNIST dataset creators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241149" y="4516517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Seaborn for visualization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241149" y="5012650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Resources: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241149" y="5508784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Neural Networks course materials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241149" y="5895737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PyTorch documentation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241149" y="6282690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Machine learning community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140"/>
            <a:ext cx="7556421" cy="1860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650"/>
              </a:lnSpc>
              <a:buNone/>
            </a:pPr>
            <a:r>
              <a:rPr lang="en-US" sz="117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Thank You</a:t>
            </a:r>
            <a:endParaRPr lang="en-US" sz="11700" dirty="0"/>
          </a:p>
        </p:txBody>
      </p:sp>
      <p:sp>
        <p:nvSpPr>
          <p:cNvPr id="4" name="Text 1"/>
          <p:cNvSpPr/>
          <p:nvPr/>
        </p:nvSpPr>
        <p:spPr>
          <a:xfrm>
            <a:off x="793790" y="4995386"/>
            <a:ext cx="75564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Questions &amp; Discussion Welcome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2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Introduction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563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Background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82678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Fashion-MNIST is a standard dataset in machine learning consisting of 70,000 grayscale images of clothing items categorized into ten classes including sneakers, t-shirts, and bags.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58001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project explores image classification using neural networks, comparing traditional feedforward architectures with modern convolutional approaches.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2563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The Challenge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64874" y="382678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How do different neural network architectures perform on image classification tasks? Can we improve model generalization through regularization techniques like dropout?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95800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This coursework aims to answer these questions through systematic experimentation and evaluation.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345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Objectives &amp; Goals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0363"/>
            <a:ext cx="4215289" cy="2905006"/>
          </a:xfrm>
          <a:prstGeom prst="roundRect">
            <a:avLst>
              <a:gd name="adj" fmla="val 2870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dist="17780" dir="2700000" algn="bl" rotWithShape="0">
              <a:srgbClr val="E1C2C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99768" y="310634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E1C2C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3269933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9000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Build Two Models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4329232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Construct and train both Multi-Layer Perceptron (MLP) and Convolutional Neural Network (CNN) architectures for image classification.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900363"/>
            <a:ext cx="4215408" cy="2905006"/>
          </a:xfrm>
          <a:prstGeom prst="roundRect">
            <a:avLst>
              <a:gd name="adj" fmla="val 2870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dist="17780" dir="2700000" algn="bl" rotWithShape="0">
              <a:srgbClr val="CCC4EC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13415" y="310634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CCC4E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3269933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900011"/>
            <a:ext cx="25728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Compare Performance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4329232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Assess the effectiveness of simple feedforward networks versus complex convolutional architectures on Fashion-MNIST dataset.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900363"/>
            <a:ext cx="4215289" cy="2905006"/>
          </a:xfrm>
          <a:prstGeom prst="roundRect">
            <a:avLst>
              <a:gd name="adj" fmla="val 2870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dist="17780" dir="2700000" algn="bl" rotWithShape="0">
              <a:srgbClr val="B4DAE4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27181" y="310634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4DAE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0892" y="3269933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900011"/>
            <a:ext cx="28347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Evaluate Dropout Impact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4329232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Measure how dropout regularization affects model generalization and reduces overfitting on unseen data.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602861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1478"/>
            <a:ext cx="57978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Methodology &amp; Approach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8391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Preparation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789759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Load Fashion-MNIST via torchvision, normalize pixel values to [-1, 1], split into training, validation, and test sets.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68391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Model Building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789759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Construct MLP with two hidden layers and CNN with convolutional and pooling layers using PyTorch framework.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3197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6153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Training Process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6044565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Train models using Adam optimizer and Cross-Entropy Loss, implement dropout for regularization.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23197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6153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Evaluation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6044565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Assess performance using test accuracy and confusion matrices to identify classification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648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&amp; Materials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825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Dataset Overview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53001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Fashion-MNIST Dataset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549134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70,000 grayscale images total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93608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10 clothing categories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323040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28×28 pixel resolution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09993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Obtained via torchvision library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20612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Data Split: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702260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Training set: Model learning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089213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Validation set: Overfitting detection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6476167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Test set: Final performance evaluation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212086" y="248257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Preprocessing Steps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6212086" y="3053001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Images were converted to tensors with pixel values normalized to the range of -1 to 1, enabling faster and more stable training convergence.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212086" y="3866674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torch.utils.data.random_split function divided training data into training and validation subsets, while test data was loaded separately.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212086" y="468034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Efficient data loaders were created with batching and shuffling to support gradient-based optimization during training.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3924"/>
            <a:ext cx="715029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Implementation &amp; Architecture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30837"/>
            <a:ext cx="13042821" cy="2399705"/>
          </a:xfrm>
          <a:prstGeom prst="roundRect">
            <a:avLst>
              <a:gd name="adj" fmla="val 3474"/>
            </a:avLst>
          </a:prstGeom>
          <a:solidFill>
            <a:srgbClr val="FFFAF6"/>
          </a:solidFill>
          <a:ln w="22860">
            <a:solidFill>
              <a:srgbClr val="E1C2C2"/>
            </a:solidFill>
            <a:prstDash val="solid"/>
          </a:ln>
          <a:effectLst>
            <a:outerShdw dist="17780" dir="2700000" algn="bl" rotWithShape="0">
              <a:srgbClr val="E1C2C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16650" y="1953697"/>
            <a:ext cx="793790" cy="2353985"/>
          </a:xfrm>
          <a:prstGeom prst="roundRect">
            <a:avLst>
              <a:gd name="adj" fmla="val 7046"/>
            </a:avLst>
          </a:prstGeom>
          <a:solidFill>
            <a:srgbClr val="E1C2C2">
              <a:alpha val="50000"/>
            </a:srgbClr>
          </a:solidFill>
          <a:ln/>
          <a:effectLst>
            <a:outerShdw dist="1778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847" y="2981801"/>
            <a:ext cx="297656" cy="2976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08798" y="21520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MLP Architecture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808798" y="2581275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Feedforward neural network with two hidden layers using ReLU activation. Input images flattened from 2D to vector form.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808798" y="3017877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layers added between layers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808798" y="3404830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Randomly deactivates neurons during training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808798" y="3791783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Reduces feature dependency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4528899"/>
            <a:ext cx="13042821" cy="2786658"/>
          </a:xfrm>
          <a:prstGeom prst="roundRect">
            <a:avLst>
              <a:gd name="adj" fmla="val 2991"/>
            </a:avLst>
          </a:prstGeom>
          <a:solidFill>
            <a:srgbClr val="FFFAF6"/>
          </a:solidFill>
          <a:ln w="22860">
            <a:solidFill>
              <a:srgbClr val="CCC4EC"/>
            </a:solidFill>
            <a:prstDash val="solid"/>
          </a:ln>
          <a:effectLst>
            <a:outerShdw dist="17780" dir="2700000" algn="bl" rotWithShape="0">
              <a:srgbClr val="CCC4EC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816650" y="4551759"/>
            <a:ext cx="793790" cy="2740938"/>
          </a:xfrm>
          <a:prstGeom prst="roundRect">
            <a:avLst>
              <a:gd name="adj" fmla="val 7046"/>
            </a:avLst>
          </a:prstGeom>
          <a:solidFill>
            <a:srgbClr val="CCC4EC">
              <a:alpha val="50000"/>
            </a:srgbClr>
          </a:solidFill>
          <a:ln/>
          <a:effectLst>
            <a:outerShdw dist="17780" dir="2700000" algn="bl" rotWithShape="0">
              <a:srgbClr val="B2AAD2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847" y="5773341"/>
            <a:ext cx="297656" cy="29765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808798" y="47501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CNN Architecture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1808798" y="5179338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Complex convolutional network with specialized layers for spatial feature extraction.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1808798" y="5615940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Two convolutional layers with increasing filters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808798" y="6002893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MaxPooling for downsampling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1808798" y="6389846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Two fully connected layers for classification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1808798" y="6776799"/>
            <a:ext cx="118065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applied after initial training runs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23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Results &amp; Findings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416612"/>
            <a:ext cx="44348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Model Performance Comparison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863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MLP Performance: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Achieved around 81% accuracy without dropout, slightly decreasing to 80.31% with dropout applied.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7329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CNN Performance: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Started at 63.17% accuracy before dropout, improving significantly to 68.71% after dropout.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602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had a positive impact on CNN performance, while slightly reducing MLP accuracy.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401026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B05B5C">
              <a:alpha val="50000"/>
            </a:srgbClr>
          </a:solidFill>
          <a:ln w="7620">
            <a:solidFill>
              <a:srgbClr val="C97475"/>
            </a:solidFill>
            <a:prstDash val="solid"/>
          </a:ln>
          <a:effectLst>
            <a:outerShdw dist="17780" dir="2700000" algn="bl" rotWithShape="0">
              <a:srgbClr val="C97475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999768" y="46070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CNN Improvement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9768" y="5036225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increased CNN performance by over 5%, demonstrating significant regularization benefits for convolutional architectures.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4401026"/>
            <a:ext cx="4215408" cy="2111335"/>
          </a:xfrm>
          <a:prstGeom prst="roundRect">
            <a:avLst>
              <a:gd name="adj" fmla="val 3948"/>
            </a:avLst>
          </a:prstGeom>
          <a:solidFill>
            <a:srgbClr val="BE7C7B">
              <a:alpha val="50000"/>
            </a:srgbClr>
          </a:solidFill>
          <a:ln w="7620">
            <a:solidFill>
              <a:srgbClr val="A46261"/>
            </a:solidFill>
            <a:prstDash val="solid"/>
          </a:ln>
          <a:effectLst>
            <a:outerShdw dist="17780" dir="2700000" algn="bl" rotWithShape="0">
              <a:srgbClr val="A46261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413415" y="46070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MLP Stability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13415" y="5036225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MLP showed only slight accuracy decrease with dropout, indicating the model was already well-regularized.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4401026"/>
            <a:ext cx="4215289" cy="2111335"/>
          </a:xfrm>
          <a:prstGeom prst="roundRect">
            <a:avLst>
              <a:gd name="adj" fmla="val 3948"/>
            </a:avLst>
          </a:prstGeom>
          <a:solidFill>
            <a:srgbClr val="CE9B9B">
              <a:alpha val="50000"/>
            </a:srgbClr>
          </a:solidFill>
          <a:ln w="7620">
            <a:solidFill>
              <a:srgbClr val="B48181"/>
            </a:solidFill>
            <a:prstDash val="solid"/>
          </a:ln>
          <a:effectLst>
            <a:outerShdw dist="17780" dir="2700000" algn="bl" rotWithShape="0">
              <a:srgbClr val="B48181">
                <a:alpha val="10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827181" y="46070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Architecture Impact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27181" y="5036225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CNNs proved superior for image data due to spatial feature extraction capabilities inherent in convolutional layers.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891"/>
            <a:ext cx="63853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Discussion &amp; Interpretation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31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Insights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10241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05B5C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CNNs Excel at Image Tasks: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The convolutional architecture's ability to extract spatial features makes it inherently better suited for image classification compared to traditional feedforward networks.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3362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E7C7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Effectiveness: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Regularization through dropout dramatically improved CNN generalization, reducing overfitting by over 5% while having minimal impact on the already-stable MLP.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364837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E9B9B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Confusion Matrix Patterns: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Highest accuracy achieved for Sandals, Sneakers, and Ankle Boots. Most misclassifications occurred between Pullover, Coat, and Shirt due to similar grayscale appearances.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531983"/>
            <a:ext cx="33107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Challenges Encountered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64874" y="310241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Initial Overfitting: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Both models showed strong overfitting tendencies in early training runs, requiring the addition of dropout layers.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23362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Architecture Sizing: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Calculating proper dimensions between convolutional and fully connected layers required custom utility functions.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36483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Class Similarity:</a:t>
            </a: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 Certain clothing categories proved difficult to distinguish in grayscale, particularly upper-body garments with similar silhouettes.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3467"/>
            <a:ext cx="54550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Conclusion &amp; Summary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03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54705"/>
            <a:ext cx="4215289" cy="22860"/>
          </a:xfrm>
          <a:prstGeom prst="rect">
            <a:avLst/>
          </a:prstGeom>
          <a:solidFill>
            <a:srgbClr val="E1C2C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499604"/>
            <a:ext cx="41846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Architecture Comparison Completed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928824"/>
            <a:ext cx="42152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Successfully built and trained both MLP and CNN models, demonstrating CNNs' superiority for image classification tasks.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0403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354705"/>
            <a:ext cx="4215408" cy="22860"/>
          </a:xfrm>
          <a:prstGeom prst="rect">
            <a:avLst/>
          </a:prstGeom>
          <a:solidFill>
            <a:srgbClr val="CCC4E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07437" y="3499604"/>
            <a:ext cx="36946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Regularization Impact Measured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928824"/>
            <a:ext cx="42154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Dropout implementation significantly improved CNN generalization by 5.54%, proving effective against overfitting.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040380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354705"/>
            <a:ext cx="4215289" cy="22860"/>
          </a:xfrm>
          <a:prstGeom prst="rect">
            <a:avLst/>
          </a:prstGeom>
          <a:solidFill>
            <a:srgbClr val="B4DAE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21203" y="3499604"/>
            <a:ext cx="41189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Comprehensive Evaluation Achieved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928824"/>
            <a:ext cx="42152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Combined accuracy metrics and confusion matrices provided detailed insights into model strengths and class-specific weaknesses.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57105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The work demonstrates fundamental principles of deep learning: architecture selection matters, regularization prevents overfitting, and comprehensive evaluation reveals both capabilities and limitations.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Custom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Playfair Display Semi Bold</vt:lpstr>
      <vt:lpstr>Public Sans</vt:lpstr>
      <vt:lpstr>Arial</vt:lpstr>
      <vt:lpstr>Playfair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Jahnavi Kodi</cp:lastModifiedBy>
  <cp:revision>1</cp:revision>
  <dcterms:created xsi:type="dcterms:W3CDTF">2025-11-02T18:16:23Z</dcterms:created>
  <dcterms:modified xsi:type="dcterms:W3CDTF">2025-11-02T19:03:30Z</dcterms:modified>
</cp:coreProperties>
</file>